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AA824B-2221-45ED-9B59-068E614EA20F}" v="13" dt="2022-05-24T14:52:41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8EBFB-F826-2010-8BC9-78DF56AAF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195A0-A197-87E2-00D5-7EDF9018D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84E34-5784-CC14-5E77-9D4771F32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51483-5875-60E5-0DFE-4C8125086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BB98F-AC2D-F5B3-2DC5-285C4352D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5315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79CB1-4D77-E943-A66A-68279AC55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07893-3070-5BCE-F2B1-1970AA4EA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DD8B9-5235-F5A5-D2FA-D34B90401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A4BFE-3CF1-10B4-8D34-8E1479F2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EC887-49BA-2682-BB2C-7635314C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823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E8241B-EBCD-D3C1-1EBF-B2C0869E0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43C4A-F77F-6A17-2FC9-558E11EB7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5D28C-FE64-5B4E-3286-541D7E4BC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60740-8E55-DC10-8962-56CB4AE1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C405C-5068-DA22-E1AE-E4CFD30A9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5863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77CE-813D-E1A3-1C81-AC22F893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95D47-D9E8-7831-7584-8DB93A6A0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4A23C-05AA-548F-1DA6-F9C304E5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1E64-933A-A0A6-F7A8-19738B23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BD8DD-569D-A2F5-1175-FC541325E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183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D983C-08FF-8395-4FB6-4430990D3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ECDC-3440-680A-BB82-F5C3F155A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0E153-9E1E-074B-092C-EEDEF5AF2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CA680-EA2F-B68A-21A5-9A6383F1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D8829-F0F3-212C-596A-FC356899C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7614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3BDD9-3528-9406-1440-2AE59D33C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EC3BC-AD00-E720-5165-9915849B6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7B686-5CCF-582A-EFC3-283951B8C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167D1-F678-7727-6002-B670313B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E7237-FCB8-3810-018F-F514B8E77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88C18-4039-C47B-4A38-23609974C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929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E765-13C1-2E3D-36F7-3A945B9E2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77768E-4A5B-4691-E143-5C785FD08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81998-6C4A-ED27-9E39-3EA77F3B3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2A5C77-EB27-98ED-8D74-7B78E9FC4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A44C8E-5A06-621C-37EF-3B196FCF9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FE9FE6-D597-9DB8-9AF8-37A496729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2A8596-7024-0C28-CA53-38D7A1C29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492782-2B70-6C94-666D-26B945A4D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4578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93869-D267-0A62-AA56-D57D50A3C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1C8628-11FB-25DB-8ADF-FAB5069C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81655-7085-F550-0571-24D47C287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1A604D-B001-BA4A-6450-F68FFF52B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4275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E1EFBA-4AC9-900B-268B-338FA269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22EBDE-95C2-C9B6-4D1D-89FBD54D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D73B47-5DDE-89E9-2828-AD759F9E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830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4E599-20D3-48D9-2FA3-74BF1F778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F26DF-57F4-B290-506F-742A19293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1A0C89-3C8A-2DBF-06BF-6F412F174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A8ECC-98B0-692F-EF82-B79CD2AC0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AF0E-621C-029F-C042-D3BF9B2F1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694A8-F154-0691-C087-61A90E15F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252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D2B-D7C2-18A1-69C6-A2FD6B043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BD93C8-6B7A-1D32-35DD-9DCA8CF08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A013F-5A67-D500-FAFE-C4F5E593E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86945-ABA7-5F13-EE48-5C997EBA3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CA33F-D952-9ACE-877F-D055F201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ADB94-F7B1-2F33-8D40-4FE16FAC3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068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120EDE-F1DA-9159-C3D2-A68239723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07996-3FD5-FC0F-6943-AAEB75E4D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356A8-C2E0-44A7-3D07-0DC38440E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A8750-20A9-4734-B800-09A5168E6E33}" type="datetimeFigureOut">
              <a:rPr lang="en-ZA" smtClean="0"/>
              <a:t>2022/05/24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1F9D7-735F-6F7C-E01D-8DB46E660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C9E6-3428-9F9E-E372-81ADA1456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0CE7A-B61A-4EA1-9186-F5E1D1D2DCF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89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2807D-59AB-E109-B252-8C5D6F00DB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ZA" sz="3600" b="1" dirty="0"/>
              <a:t>Things without names :Izinto ezingenamagama ziduka nomoya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28FF3B-DAFC-3C8A-7214-F3C5A7479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sz="3200" b="1" dirty="0"/>
              <a:t>Poems and poetic trends </a:t>
            </a:r>
            <a:r>
              <a:rPr lang="en-ZA" sz="3200" b="1"/>
              <a:t>that inspired: </a:t>
            </a:r>
            <a:r>
              <a:rPr lang="en-ZA" sz="3200" b="1" dirty="0"/>
              <a:t>Unam Wena</a:t>
            </a:r>
          </a:p>
          <a:p>
            <a:endParaRPr lang="en-ZA" sz="3600" b="1" dirty="0"/>
          </a:p>
        </p:txBody>
      </p:sp>
    </p:spTree>
    <p:extLst>
      <p:ext uri="{BB962C8B-B14F-4D97-AF65-F5344CB8AC3E}">
        <p14:creationId xmlns:p14="http://schemas.microsoft.com/office/powerpoint/2010/main" val="1769203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2D7B-8F28-E57D-9EEB-3CF877F1E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uMbambushe-  by S.E.K Mqhayi(Excerpts)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11EF8-0375-FEFE-CE30-4730D1304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186432"/>
            <a:ext cx="10515600" cy="516110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ZA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Lala njalo ke, Mbambushe,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Ndun’enkul’akulo ntlushe.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Amabhongo ‘wafezile  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Bonk’ubuntu ubugqibile.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Ubuyinja ngokudalwa,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ngokuvela, nokuzalwa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ubungumntu ngokondliwa,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ngokungama nokoyikeka. 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Akonanga, wonakele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 nyanis’ ibonakele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Kone iziphathamandla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Zakutyhefa, zakuphandla.</a:t>
            </a:r>
            <a:endParaRPr lang="en-ZA" sz="56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8759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AF07-F74E-9C65-9471-0B7CC7762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uToki/ Mamise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B3F56-FD8E-A362-2517-558F89743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5994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4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Kwizinja zonke zale lali kukho le inguMamise/ uMamise lintshontsho lembewu yezinja zalomzi/ uMamise yimbewu kaToki/ uToki yinkunzi yenja yalapha ekhaya.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4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uToki wamithisa zonke iinjakazi zengingqi / uToki uhloma ashiye/Agqithele kumhlaba ochumileyo/ Unehlokondiba lamantshontsho agcwele yonke le lali. 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4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uToki ulala evundwini/uMamise phandle yinja/ uMamise yinjakazi ekhusela yonke le mibundlwana yashiywa nguToki iqothole/ uToki liqhawe eliqhwalelayo. uToki yinja.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3700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F5D7E-94CB-9A42-30B6-BFEB8581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Old Photographs- by Gabeba Baderoon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A1751-89DC-4C7A-42FE-114E349892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Z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my desk is a photograph of you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taken by the woman who loved you then.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In some photos her shadow falls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foreground. In this one,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 body is not that far from yours.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Did you hold your head that way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 she loved it?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She is not invisible, not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 enemy,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 even the past.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Z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8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Z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A231097-08D5-1E65-4E1C-2A8189FE88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think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love the things she loved.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all your old photographs, I wanted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one for its becoming. I think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were starting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turn your head a little,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 eyes looking slightly to the side.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5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 this the beginning of leaving?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85646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3FF6-8927-573A-F0BA-9A2FEFD6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Isithunzi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2931E-B272-47CA-D561-AB6836C7EA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Egumbini leendwendwe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phantsi kwebhedi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kukho ibhokisana eneempahla zam zobusika.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uMama engekoyeli emphandeni.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UDadewethu usancumile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Amagxa akhe amilele ukutyatha ikhaya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6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Amehlo akho ayengekadinwa. </a:t>
            </a:r>
            <a:endParaRPr lang="en-ZA" dirty="0">
              <a:latin typeface="Palatino Linotype" panose="0204050205050503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B4268-E934-1BE6-4765-6AAEC1956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166" y="1825624"/>
            <a:ext cx="4979634" cy="5032375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Kule bhokisana kukho umfanekiso wosapho lwam.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uTata ulwimi lwakhe lungekamili ingqambu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engekamginyi ucwaka.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ZA" sz="1600" dirty="0">
              <a:solidFill>
                <a:prstClr val="black"/>
              </a:solidFill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uBhuti engekemki nomfula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engekabuyeli emhlabeni.    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Isithunzi sam siyagoqoza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</a:t>
            </a:r>
            <a:r>
              <a:rPr kumimoji="0" lang="en-ZA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naku</a:t>
            </a:r>
            <a:r>
              <a:rPr kumimoji="0" lang="en-Z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 umfanekiso andikafiki ekhaya.</a:t>
            </a:r>
            <a:endParaRPr lang="en-ZA" sz="16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586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92B5B-6AEB-B3D1-F733-A9CA299E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Come- by Makhosazana Xaba(Excerpts)</a:t>
            </a:r>
            <a:br>
              <a:rPr lang="en-Z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1E88D-8DBE-04B4-0756-3620017CDF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Come, I want to sit on your lap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my legs around your waist.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 basket: beads, combs, oil, and shells,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I can play with your hair.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want to massage your scalp with oil until my fingertips feel it come alive.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 sit, it's time to play with your hair: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twist sections;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braid others;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 a few;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adorn some with beads;</a:t>
            </a:r>
            <a:b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49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others with those shells we picked on that day it all began.</a:t>
            </a:r>
          </a:p>
          <a:p>
            <a:endParaRPr lang="en-Z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9918F2-97A8-3533-1575-EC7EA1DD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52728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Imilebe Yethu</a:t>
            </a:r>
            <a:endParaRPr lang="en-ZA" sz="5500" dirty="0"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Ndifaka iminwe emibini emlonyeni wakho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ndikuphulula ulwimi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uyayincanca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Le milebe ingaphakathi kwemilenze yam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Iphaphama ebuthongweni ikulangazelela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Ndincamathisela imilebe yam kweyakho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ndinambitha incasa yoyolo lwayizolo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yemilebe yam engezantsi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55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kwimilebe yakho engentla………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25563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479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Palatino Linotype</vt:lpstr>
      <vt:lpstr>Office Theme</vt:lpstr>
      <vt:lpstr>Things without names :Izinto ezingenamagama ziduka nomoya </vt:lpstr>
      <vt:lpstr>uMbambushe-  by S.E.K Mqhayi(Excerpts)</vt:lpstr>
      <vt:lpstr>uToki/ Mamise</vt:lpstr>
      <vt:lpstr>Old Photographs- by Gabeba Baderoon</vt:lpstr>
      <vt:lpstr>Isithunzi</vt:lpstr>
      <vt:lpstr>Come- by Makhosazana Xaba(Excerpts)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without names :Izinto ezingenamagama ziduka nomoya</dc:title>
  <dc:creator>Mthunzikazi Mbungwana</dc:creator>
  <cp:lastModifiedBy>Mthunzikazi Mbungwana</cp:lastModifiedBy>
  <cp:revision>2</cp:revision>
  <dcterms:created xsi:type="dcterms:W3CDTF">2022-05-24T10:15:22Z</dcterms:created>
  <dcterms:modified xsi:type="dcterms:W3CDTF">2022-05-24T15:29:44Z</dcterms:modified>
</cp:coreProperties>
</file>